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7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76" r:id="rId31"/>
    <p:sldId id="286" r:id="rId32"/>
    <p:sldId id="287" r:id="rId33"/>
    <p:sldId id="288" r:id="rId34"/>
    <p:sldId id="289" r:id="rId35"/>
    <p:sldId id="290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512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A6EB3-FF98-490C-B38C-0A187CCEC5F5}" type="datetimeFigureOut">
              <a:rPr lang="zh-CN" altLang="en-US" smtClean="0"/>
              <a:t>2017/5/6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A21D3-3B93-4222-8384-D44E8C0EB1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全屏显示(4:3)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</vt:vector>
  </TitlesOfParts>
  <Company>Zhongzhou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MengYajun</dc:creator>
  <cp:lastModifiedBy>MengYajun</cp:lastModifiedBy>
  <cp:revision>23</cp:revision>
  <dcterms:created xsi:type="dcterms:W3CDTF">2017-05-06T14:28:36Z</dcterms:created>
  <dcterms:modified xsi:type="dcterms:W3CDTF">2017-05-06T14:49:20Z</dcterms:modified>
</cp:coreProperties>
</file>